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9A2D6-42F9-45F0-9148-51BAAAB87176}" v="5" dt="2026-09-09T05:04:48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66" y="-3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悠 野藤" userId="cf798a8cf66c01c4" providerId="LiveId" clId="{5395CDE2-A9AB-423C-B1E6-EAEABB8F2077}"/>
    <pc:docChg chg="undo redo custSel addSld modSld sldOrd">
      <pc:chgData name="悠 野藤" userId="cf798a8cf66c01c4" providerId="LiveId" clId="{5395CDE2-A9AB-423C-B1E6-EAEABB8F2077}" dt="2026-09-09T05:12:20.955" v="2944" actId="1038"/>
      <pc:docMkLst>
        <pc:docMk/>
      </pc:docMkLst>
      <pc:sldChg chg="addSp delSp modSp new mod ord">
        <pc:chgData name="悠 野藤" userId="cf798a8cf66c01c4" providerId="LiveId" clId="{5395CDE2-A9AB-423C-B1E6-EAEABB8F2077}" dt="2026-09-09T05:12:20.955" v="2944" actId="1038"/>
        <pc:sldMkLst>
          <pc:docMk/>
          <pc:sldMk cId="701832460" sldId="256"/>
        </pc:sldMkLst>
        <pc:spChg chg="add mod">
          <ac:chgData name="悠 野藤" userId="cf798a8cf66c01c4" providerId="LiveId" clId="{5395CDE2-A9AB-423C-B1E6-EAEABB8F2077}" dt="2026-09-09T05:04:46.658" v="2891" actId="1035"/>
          <ac:spMkLst>
            <pc:docMk/>
            <pc:sldMk cId="701832460" sldId="256"/>
            <ac:spMk id="2" creationId="{17D514C3-2086-0B5C-954D-471C0AEB8D4A}"/>
          </ac:spMkLst>
        </pc:spChg>
        <pc:spChg chg="del mod">
          <ac:chgData name="悠 野藤" userId="cf798a8cf66c01c4" providerId="LiveId" clId="{5395CDE2-A9AB-423C-B1E6-EAEABB8F2077}" dt="2026-09-09T03:40:13.463" v="4" actId="478"/>
          <ac:spMkLst>
            <pc:docMk/>
            <pc:sldMk cId="701832460" sldId="256"/>
            <ac:spMk id="2" creationId="{56289AD6-DBF7-BEE8-D5D3-F84AABD5FB3D}"/>
          </ac:spMkLst>
        </pc:spChg>
        <pc:spChg chg="del mod">
          <ac:chgData name="悠 野藤" userId="cf798a8cf66c01c4" providerId="LiveId" clId="{5395CDE2-A9AB-423C-B1E6-EAEABB8F2077}" dt="2026-09-09T03:40:12.314" v="2" actId="478"/>
          <ac:spMkLst>
            <pc:docMk/>
            <pc:sldMk cId="701832460" sldId="256"/>
            <ac:spMk id="3" creationId="{28CC666E-0128-2C98-1BD4-769388D97EEE}"/>
          </ac:spMkLst>
        </pc:spChg>
        <pc:spChg chg="add mod ord">
          <ac:chgData name="悠 野藤" userId="cf798a8cf66c01c4" providerId="LiveId" clId="{5395CDE2-A9AB-423C-B1E6-EAEABB8F2077}" dt="2026-09-09T05:06:52.467" v="2930" actId="1038"/>
          <ac:spMkLst>
            <pc:docMk/>
            <pc:sldMk cId="701832460" sldId="256"/>
            <ac:spMk id="4" creationId="{374F6EF7-62F0-C856-85B7-36DCD4AC4202}"/>
          </ac:spMkLst>
        </pc:spChg>
        <pc:spChg chg="add del">
          <ac:chgData name="悠 野藤" userId="cf798a8cf66c01c4" providerId="LiveId" clId="{5395CDE2-A9AB-423C-B1E6-EAEABB8F2077}" dt="2026-09-09T03:40:15.594" v="6" actId="22"/>
          <ac:spMkLst>
            <pc:docMk/>
            <pc:sldMk cId="701832460" sldId="256"/>
            <ac:spMk id="5" creationId="{12C05EF3-18DA-2185-4192-C2B521FA53C1}"/>
          </ac:spMkLst>
        </pc:spChg>
        <pc:spChg chg="add mod ord">
          <ac:chgData name="悠 野藤" userId="cf798a8cf66c01c4" providerId="LiveId" clId="{5395CDE2-A9AB-423C-B1E6-EAEABB8F2077}" dt="2026-09-09T05:06:47.977" v="2928" actId="1036"/>
          <ac:spMkLst>
            <pc:docMk/>
            <pc:sldMk cId="701832460" sldId="256"/>
            <ac:spMk id="15" creationId="{239CD007-D03A-CB73-8992-09C43F8DF3A6}"/>
          </ac:spMkLst>
        </pc:spChg>
        <pc:spChg chg="add mod">
          <ac:chgData name="悠 野藤" userId="cf798a8cf66c01c4" providerId="LiveId" clId="{5395CDE2-A9AB-423C-B1E6-EAEABB8F2077}" dt="2026-09-09T03:54:20.357" v="420" actId="2085"/>
          <ac:spMkLst>
            <pc:docMk/>
            <pc:sldMk cId="701832460" sldId="256"/>
            <ac:spMk id="16" creationId="{F6265C38-8C59-F11D-9411-625179C51F8F}"/>
          </ac:spMkLst>
        </pc:spChg>
        <pc:spChg chg="add mod">
          <ac:chgData name="悠 野藤" userId="cf798a8cf66c01c4" providerId="LiveId" clId="{5395CDE2-A9AB-423C-B1E6-EAEABB8F2077}" dt="2026-09-09T05:07:06.963" v="2932" actId="1037"/>
          <ac:spMkLst>
            <pc:docMk/>
            <pc:sldMk cId="701832460" sldId="256"/>
            <ac:spMk id="17" creationId="{F9119B85-5BDD-2E90-ECC0-76D9A2134A67}"/>
          </ac:spMkLst>
        </pc:spChg>
        <pc:spChg chg="add mod">
          <ac:chgData name="悠 野藤" userId="cf798a8cf66c01c4" providerId="LiveId" clId="{5395CDE2-A9AB-423C-B1E6-EAEABB8F2077}" dt="2026-09-09T03:59:54.401" v="516" actId="1076"/>
          <ac:spMkLst>
            <pc:docMk/>
            <pc:sldMk cId="701832460" sldId="256"/>
            <ac:spMk id="22" creationId="{EEBBEF30-176E-0F6B-051E-C105473997F7}"/>
          </ac:spMkLst>
        </pc:spChg>
        <pc:spChg chg="add mod">
          <ac:chgData name="悠 野藤" userId="cf798a8cf66c01c4" providerId="LiveId" clId="{5395CDE2-A9AB-423C-B1E6-EAEABB8F2077}" dt="2026-09-09T04:07:57.667" v="864" actId="1076"/>
          <ac:spMkLst>
            <pc:docMk/>
            <pc:sldMk cId="701832460" sldId="256"/>
            <ac:spMk id="34" creationId="{7D8FB435-A121-DD62-DDE9-0F9FDE7E8920}"/>
          </ac:spMkLst>
        </pc:spChg>
        <pc:spChg chg="add mod">
          <ac:chgData name="悠 野藤" userId="cf798a8cf66c01c4" providerId="LiveId" clId="{5395CDE2-A9AB-423C-B1E6-EAEABB8F2077}" dt="2026-09-09T04:13:53.883" v="1076" actId="20577"/>
          <ac:spMkLst>
            <pc:docMk/>
            <pc:sldMk cId="701832460" sldId="256"/>
            <ac:spMk id="40" creationId="{9251EF93-4594-1648-AA24-03DD12BC6460}"/>
          </ac:spMkLst>
        </pc:spChg>
        <pc:spChg chg="add mod ord">
          <ac:chgData name="悠 野藤" userId="cf798a8cf66c01c4" providerId="LiveId" clId="{5395CDE2-A9AB-423C-B1E6-EAEABB8F2077}" dt="2026-09-09T04:31:19.203" v="1817" actId="554"/>
          <ac:spMkLst>
            <pc:docMk/>
            <pc:sldMk cId="701832460" sldId="256"/>
            <ac:spMk id="46" creationId="{9CF1B163-AC02-5EF6-1372-D0FF7EF1F2CE}"/>
          </ac:spMkLst>
        </pc:spChg>
        <pc:spChg chg="add mod">
          <ac:chgData name="悠 野藤" userId="cf798a8cf66c01c4" providerId="LiveId" clId="{5395CDE2-A9AB-423C-B1E6-EAEABB8F2077}" dt="2026-09-09T04:19:49.072" v="1284" actId="14100"/>
          <ac:spMkLst>
            <pc:docMk/>
            <pc:sldMk cId="701832460" sldId="256"/>
            <ac:spMk id="48" creationId="{8343CD79-E415-3E6E-E95F-6E2E923F7353}"/>
          </ac:spMkLst>
        </pc:spChg>
        <pc:spChg chg="add mod">
          <ac:chgData name="悠 野藤" userId="cf798a8cf66c01c4" providerId="LiveId" clId="{5395CDE2-A9AB-423C-B1E6-EAEABB8F2077}" dt="2026-09-09T04:53:39.075" v="2303" actId="1037"/>
          <ac:spMkLst>
            <pc:docMk/>
            <pc:sldMk cId="701832460" sldId="256"/>
            <ac:spMk id="58" creationId="{AD623AE2-0711-6755-99E6-CCBCEE4F4BC7}"/>
          </ac:spMkLst>
        </pc:spChg>
        <pc:spChg chg="add mod">
          <ac:chgData name="悠 野藤" userId="cf798a8cf66c01c4" providerId="LiveId" clId="{5395CDE2-A9AB-423C-B1E6-EAEABB8F2077}" dt="2026-09-09T04:31:19.203" v="1817" actId="554"/>
          <ac:spMkLst>
            <pc:docMk/>
            <pc:sldMk cId="701832460" sldId="256"/>
            <ac:spMk id="60" creationId="{97069B62-55DA-359B-D2CE-9D63DB29D5A2}"/>
          </ac:spMkLst>
        </pc:spChg>
        <pc:spChg chg="add mod">
          <ac:chgData name="悠 野藤" userId="cf798a8cf66c01c4" providerId="LiveId" clId="{5395CDE2-A9AB-423C-B1E6-EAEABB8F2077}" dt="2026-09-09T04:34:10.811" v="1908" actId="20577"/>
          <ac:spMkLst>
            <pc:docMk/>
            <pc:sldMk cId="701832460" sldId="256"/>
            <ac:spMk id="62" creationId="{1D25216B-C675-0EE4-D5CA-5ECD60CE0671}"/>
          </ac:spMkLst>
        </pc:spChg>
        <pc:spChg chg="add mod">
          <ac:chgData name="悠 野藤" userId="cf798a8cf66c01c4" providerId="LiveId" clId="{5395CDE2-A9AB-423C-B1E6-EAEABB8F2077}" dt="2026-09-09T04:38:52.402" v="2163" actId="1035"/>
          <ac:spMkLst>
            <pc:docMk/>
            <pc:sldMk cId="701832460" sldId="256"/>
            <ac:spMk id="66" creationId="{D483AEE4-E624-D9B9-F8E9-F2357027BFD3}"/>
          </ac:spMkLst>
        </pc:spChg>
        <pc:spChg chg="add mod ord">
          <ac:chgData name="悠 野藤" userId="cf798a8cf66c01c4" providerId="LiveId" clId="{5395CDE2-A9AB-423C-B1E6-EAEABB8F2077}" dt="2026-09-09T04:34:41.800" v="1955" actId="20577"/>
          <ac:spMkLst>
            <pc:docMk/>
            <pc:sldMk cId="701832460" sldId="256"/>
            <ac:spMk id="68" creationId="{0A942590-42C0-DF5A-3B79-85BA568D1F81}"/>
          </ac:spMkLst>
        </pc:spChg>
        <pc:spChg chg="add mod ord">
          <ac:chgData name="悠 野藤" userId="cf798a8cf66c01c4" providerId="LiveId" clId="{5395CDE2-A9AB-423C-B1E6-EAEABB8F2077}" dt="2026-09-09T04:38:33.031" v="2158" actId="1038"/>
          <ac:spMkLst>
            <pc:docMk/>
            <pc:sldMk cId="701832460" sldId="256"/>
            <ac:spMk id="70" creationId="{E34971A8-EB4E-C156-2D63-7532E3E5DB87}"/>
          </ac:spMkLst>
        </pc:spChg>
        <pc:spChg chg="add mod ord">
          <ac:chgData name="悠 野藤" userId="cf798a8cf66c01c4" providerId="LiveId" clId="{5395CDE2-A9AB-423C-B1E6-EAEABB8F2077}" dt="2026-09-09T04:34:22.570" v="1912" actId="166"/>
          <ac:spMkLst>
            <pc:docMk/>
            <pc:sldMk cId="701832460" sldId="256"/>
            <ac:spMk id="72" creationId="{36C401AA-F219-BA2F-4558-7558DD29B963}"/>
          </ac:spMkLst>
        </pc:spChg>
        <pc:spChg chg="add mod">
          <ac:chgData name="悠 野藤" userId="cf798a8cf66c01c4" providerId="LiveId" clId="{5395CDE2-A9AB-423C-B1E6-EAEABB8F2077}" dt="2026-09-09T04:34:14.447" v="1910" actId="14100"/>
          <ac:spMkLst>
            <pc:docMk/>
            <pc:sldMk cId="701832460" sldId="256"/>
            <ac:spMk id="74" creationId="{7386E70B-0F91-D5C3-1D71-28C17EC322FE}"/>
          </ac:spMkLst>
        </pc:spChg>
        <pc:spChg chg="add mod ord">
          <ac:chgData name="悠 野藤" userId="cf798a8cf66c01c4" providerId="LiveId" clId="{5395CDE2-A9AB-423C-B1E6-EAEABB8F2077}" dt="2026-09-09T04:56:13.939" v="2512" actId="1076"/>
          <ac:spMkLst>
            <pc:docMk/>
            <pc:sldMk cId="701832460" sldId="256"/>
            <ac:spMk id="94" creationId="{6F6A5DD2-9085-5CCE-8BC1-C579EF7CF394}"/>
          </ac:spMkLst>
        </pc:spChg>
        <pc:spChg chg="add mod">
          <ac:chgData name="悠 野藤" userId="cf798a8cf66c01c4" providerId="LiveId" clId="{5395CDE2-A9AB-423C-B1E6-EAEABB8F2077}" dt="2026-09-09T04:56:22.225" v="2534" actId="1035"/>
          <ac:spMkLst>
            <pc:docMk/>
            <pc:sldMk cId="701832460" sldId="256"/>
            <ac:spMk id="95" creationId="{F3B9A895-1704-486B-3718-CA54FEAEAB80}"/>
          </ac:spMkLst>
        </pc:spChg>
        <pc:spChg chg="add mod">
          <ac:chgData name="悠 野藤" userId="cf798a8cf66c01c4" providerId="LiveId" clId="{5395CDE2-A9AB-423C-B1E6-EAEABB8F2077}" dt="2026-09-09T04:59:43.745" v="2718" actId="1038"/>
          <ac:spMkLst>
            <pc:docMk/>
            <pc:sldMk cId="701832460" sldId="256"/>
            <ac:spMk id="97" creationId="{049C9EEC-C2DD-23AB-AF95-D60F5C37ADD5}"/>
          </ac:spMkLst>
        </pc:spChg>
        <pc:spChg chg="add mod">
          <ac:chgData name="悠 野藤" userId="cf798a8cf66c01c4" providerId="LiveId" clId="{5395CDE2-A9AB-423C-B1E6-EAEABB8F2077}" dt="2026-09-09T04:59:48.790" v="2743" actId="1036"/>
          <ac:spMkLst>
            <pc:docMk/>
            <pc:sldMk cId="701832460" sldId="256"/>
            <ac:spMk id="99" creationId="{6B979D70-7111-00FA-CB66-6DD78723D9F7}"/>
          </ac:spMkLst>
        </pc:spChg>
        <pc:spChg chg="add mod ord">
          <ac:chgData name="悠 野藤" userId="cf798a8cf66c01c4" providerId="LiveId" clId="{5395CDE2-A9AB-423C-B1E6-EAEABB8F2077}" dt="2026-09-09T05:04:16.839" v="2874" actId="1036"/>
          <ac:spMkLst>
            <pc:docMk/>
            <pc:sldMk cId="701832460" sldId="256"/>
            <ac:spMk id="103" creationId="{878D8B5F-36F1-2601-D12F-3991E3B0C2BE}"/>
          </ac:spMkLst>
        </pc:spChg>
        <pc:spChg chg="add mod">
          <ac:chgData name="悠 野藤" userId="cf798a8cf66c01c4" providerId="LiveId" clId="{5395CDE2-A9AB-423C-B1E6-EAEABB8F2077}" dt="2026-09-09T05:03:46.031" v="2770" actId="1076"/>
          <ac:spMkLst>
            <pc:docMk/>
            <pc:sldMk cId="701832460" sldId="256"/>
            <ac:spMk id="105" creationId="{6A8575B5-E4A9-E27D-A883-625726E07FB3}"/>
          </ac:spMkLst>
        </pc:spChg>
        <pc:spChg chg="add del mod">
          <ac:chgData name="悠 野藤" userId="cf798a8cf66c01c4" providerId="LiveId" clId="{5395CDE2-A9AB-423C-B1E6-EAEABB8F2077}" dt="2026-09-09T05:04:50.608" v="2894"/>
          <ac:spMkLst>
            <pc:docMk/>
            <pc:sldMk cId="701832460" sldId="256"/>
            <ac:spMk id="106" creationId="{1E3D29C2-3216-B15E-5DEC-D5E2E2046FF0}"/>
          </ac:spMkLst>
        </pc:spChg>
        <pc:spChg chg="add mod">
          <ac:chgData name="悠 野藤" userId="cf798a8cf66c01c4" providerId="LiveId" clId="{5395CDE2-A9AB-423C-B1E6-EAEABB8F2077}" dt="2026-09-09T05:12:20.955" v="2944" actId="1038"/>
          <ac:spMkLst>
            <pc:docMk/>
            <pc:sldMk cId="701832460" sldId="256"/>
            <ac:spMk id="107" creationId="{55A3C2C0-6EDC-BCB4-B93D-9CF9F36FCA62}"/>
          </ac:spMkLst>
        </pc:spChg>
        <pc:picChg chg="add del mod">
          <ac:chgData name="悠 野藤" userId="cf798a8cf66c01c4" providerId="LiveId" clId="{5395CDE2-A9AB-423C-B1E6-EAEABB8F2077}" dt="2026-09-09T03:46:27.112" v="229" actId="478"/>
          <ac:picMkLst>
            <pc:docMk/>
            <pc:sldMk cId="701832460" sldId="256"/>
            <ac:picMk id="6" creationId="{E3D5F38F-398E-CF8D-E6C6-2EC07AB7969E}"/>
          </ac:picMkLst>
        </pc:picChg>
        <pc:picChg chg="add mod">
          <ac:chgData name="悠 野藤" userId="cf798a8cf66c01c4" providerId="LiveId" clId="{5395CDE2-A9AB-423C-B1E6-EAEABB8F2077}" dt="2026-09-09T04:05:18.668" v="721" actId="1076"/>
          <ac:picMkLst>
            <pc:docMk/>
            <pc:sldMk cId="701832460" sldId="256"/>
            <ac:picMk id="7" creationId="{BA5B674C-CE3F-B6F2-E9B5-E7AF7FE1D2FA}"/>
          </ac:picMkLst>
        </pc:picChg>
        <pc:picChg chg="add del mod modCrop">
          <ac:chgData name="悠 野藤" userId="cf798a8cf66c01c4" providerId="LiveId" clId="{5395CDE2-A9AB-423C-B1E6-EAEABB8F2077}" dt="2026-09-09T03:49:36.282" v="328" actId="478"/>
          <ac:picMkLst>
            <pc:docMk/>
            <pc:sldMk cId="701832460" sldId="256"/>
            <ac:picMk id="9" creationId="{690D6D91-D43D-7B6E-8A65-7F95DF23A46A}"/>
          </ac:picMkLst>
        </pc:picChg>
        <pc:picChg chg="add del mod modCrop">
          <ac:chgData name="悠 野藤" userId="cf798a8cf66c01c4" providerId="LiveId" clId="{5395CDE2-A9AB-423C-B1E6-EAEABB8F2077}" dt="2026-09-09T03:50:18.434" v="351" actId="478"/>
          <ac:picMkLst>
            <pc:docMk/>
            <pc:sldMk cId="701832460" sldId="256"/>
            <ac:picMk id="11" creationId="{2B996883-DFC9-55DE-B1D0-FD6FB4B5BC04}"/>
          </ac:picMkLst>
        </pc:picChg>
        <pc:picChg chg="add mod modCrop">
          <ac:chgData name="悠 野藤" userId="cf798a8cf66c01c4" providerId="LiveId" clId="{5395CDE2-A9AB-423C-B1E6-EAEABB8F2077}" dt="2026-09-09T04:02:20.240" v="654" actId="554"/>
          <ac:picMkLst>
            <pc:docMk/>
            <pc:sldMk cId="701832460" sldId="256"/>
            <ac:picMk id="13" creationId="{4630030F-63F4-D98D-BB43-77823B9948EE}"/>
          </ac:picMkLst>
        </pc:picChg>
        <pc:picChg chg="add del mod modCrop">
          <ac:chgData name="悠 野藤" userId="cf798a8cf66c01c4" providerId="LiveId" clId="{5395CDE2-A9AB-423C-B1E6-EAEABB8F2077}" dt="2026-09-09T04:00:05.722" v="524" actId="478"/>
          <ac:picMkLst>
            <pc:docMk/>
            <pc:sldMk cId="701832460" sldId="256"/>
            <ac:picMk id="19" creationId="{1A2EAE71-08FA-5C14-F430-1D6EAF39C6D5}"/>
          </ac:picMkLst>
        </pc:picChg>
        <pc:picChg chg="add mod ord modCrop">
          <ac:chgData name="悠 野藤" userId="cf798a8cf66c01c4" providerId="LiveId" clId="{5395CDE2-A9AB-423C-B1E6-EAEABB8F2077}" dt="2026-09-09T04:02:20.240" v="654" actId="554"/>
          <ac:picMkLst>
            <pc:docMk/>
            <pc:sldMk cId="701832460" sldId="256"/>
            <ac:picMk id="21" creationId="{04E3B393-7685-9D7F-AE72-179DB3398723}"/>
          </ac:picMkLst>
        </pc:picChg>
        <pc:picChg chg="add mod modCrop">
          <ac:chgData name="悠 野藤" userId="cf798a8cf66c01c4" providerId="LiveId" clId="{5395CDE2-A9AB-423C-B1E6-EAEABB8F2077}" dt="2026-09-09T04:02:41.128" v="661" actId="1038"/>
          <ac:picMkLst>
            <pc:docMk/>
            <pc:sldMk cId="701832460" sldId="256"/>
            <ac:picMk id="24" creationId="{7E89B66A-B649-A3D4-9219-09A43D2A3182}"/>
          </ac:picMkLst>
        </pc:picChg>
        <pc:picChg chg="add del mod">
          <ac:chgData name="悠 野藤" userId="cf798a8cf66c01c4" providerId="LiveId" clId="{5395CDE2-A9AB-423C-B1E6-EAEABB8F2077}" dt="2026-09-09T04:03:54.457" v="701" actId="478"/>
          <ac:picMkLst>
            <pc:docMk/>
            <pc:sldMk cId="701832460" sldId="256"/>
            <ac:picMk id="26" creationId="{5B277431-8CB2-35FB-413D-1FBB66408893}"/>
          </ac:picMkLst>
        </pc:picChg>
        <pc:picChg chg="add del mod">
          <ac:chgData name="悠 野藤" userId="cf798a8cf66c01c4" providerId="LiveId" clId="{5395CDE2-A9AB-423C-B1E6-EAEABB8F2077}" dt="2026-09-09T04:04:30.424" v="709" actId="478"/>
          <ac:picMkLst>
            <pc:docMk/>
            <pc:sldMk cId="701832460" sldId="256"/>
            <ac:picMk id="28" creationId="{D97996D9-F38E-125C-92A8-AC0FB6F7C9AD}"/>
          </ac:picMkLst>
        </pc:picChg>
        <pc:picChg chg="add del mod modCrop">
          <ac:chgData name="悠 野藤" userId="cf798a8cf66c01c4" providerId="LiveId" clId="{5395CDE2-A9AB-423C-B1E6-EAEABB8F2077}" dt="2026-09-09T04:06:04.812" v="726" actId="478"/>
          <ac:picMkLst>
            <pc:docMk/>
            <pc:sldMk cId="701832460" sldId="256"/>
            <ac:picMk id="30" creationId="{645B08FF-C560-B324-F112-88FCA6E93AD8}"/>
          </ac:picMkLst>
        </pc:picChg>
        <pc:picChg chg="add mod modCrop">
          <ac:chgData name="悠 野藤" userId="cf798a8cf66c01c4" providerId="LiveId" clId="{5395CDE2-A9AB-423C-B1E6-EAEABB8F2077}" dt="2026-09-09T04:07:11.425" v="749" actId="1037"/>
          <ac:picMkLst>
            <pc:docMk/>
            <pc:sldMk cId="701832460" sldId="256"/>
            <ac:picMk id="32" creationId="{6DA1B4F7-EEC0-F696-6124-87787F89563A}"/>
          </ac:picMkLst>
        </pc:picChg>
        <pc:picChg chg="add del mod">
          <ac:chgData name="悠 野藤" userId="cf798a8cf66c01c4" providerId="LiveId" clId="{5395CDE2-A9AB-423C-B1E6-EAEABB8F2077}" dt="2026-09-09T04:10:26.951" v="869" actId="478"/>
          <ac:picMkLst>
            <pc:docMk/>
            <pc:sldMk cId="701832460" sldId="256"/>
            <ac:picMk id="36" creationId="{A940A8FB-A3C1-ABD2-FB30-EEF1DE7012B5}"/>
          </ac:picMkLst>
        </pc:picChg>
        <pc:picChg chg="add mod modCrop">
          <ac:chgData name="悠 野藤" userId="cf798a8cf66c01c4" providerId="LiveId" clId="{5395CDE2-A9AB-423C-B1E6-EAEABB8F2077}" dt="2026-09-09T04:11:18.520" v="896" actId="1036"/>
          <ac:picMkLst>
            <pc:docMk/>
            <pc:sldMk cId="701832460" sldId="256"/>
            <ac:picMk id="38" creationId="{6FAE51C8-10D0-5532-A9D0-E713A9B894F0}"/>
          </ac:picMkLst>
        </pc:picChg>
        <pc:picChg chg="add del mod">
          <ac:chgData name="悠 野藤" userId="cf798a8cf66c01c4" providerId="LiveId" clId="{5395CDE2-A9AB-423C-B1E6-EAEABB8F2077}" dt="2026-09-09T04:16:49.611" v="1080" actId="478"/>
          <ac:picMkLst>
            <pc:docMk/>
            <pc:sldMk cId="701832460" sldId="256"/>
            <ac:picMk id="42" creationId="{11AECB0B-ED94-97D3-0A5B-EBAA8219B9E7}"/>
          </ac:picMkLst>
        </pc:picChg>
        <pc:picChg chg="add mod modCrop">
          <ac:chgData name="悠 野藤" userId="cf798a8cf66c01c4" providerId="LiveId" clId="{5395CDE2-A9AB-423C-B1E6-EAEABB8F2077}" dt="2026-09-09T04:26:05.278" v="1425" actId="1035"/>
          <ac:picMkLst>
            <pc:docMk/>
            <pc:sldMk cId="701832460" sldId="256"/>
            <ac:picMk id="44" creationId="{E7EF5303-1A6D-17C7-1A31-FE55DF7084B7}"/>
          </ac:picMkLst>
        </pc:picChg>
        <pc:picChg chg="add mod modCrop">
          <ac:chgData name="悠 野藤" userId="cf798a8cf66c01c4" providerId="LiveId" clId="{5395CDE2-A9AB-423C-B1E6-EAEABB8F2077}" dt="2026-09-09T04:26:05.278" v="1425" actId="1035"/>
          <ac:picMkLst>
            <pc:docMk/>
            <pc:sldMk cId="701832460" sldId="256"/>
            <ac:picMk id="50" creationId="{6104167E-7E78-0618-F724-83C1AFBA3BB4}"/>
          </ac:picMkLst>
        </pc:picChg>
        <pc:picChg chg="add mod">
          <ac:chgData name="悠 野藤" userId="cf798a8cf66c01c4" providerId="LiveId" clId="{5395CDE2-A9AB-423C-B1E6-EAEABB8F2077}" dt="2026-09-09T04:26:05.278" v="1425" actId="1035"/>
          <ac:picMkLst>
            <pc:docMk/>
            <pc:sldMk cId="701832460" sldId="256"/>
            <ac:picMk id="52" creationId="{634680E2-9075-0372-E440-8BB1F0697E6B}"/>
          </ac:picMkLst>
        </pc:picChg>
        <pc:picChg chg="add del mod">
          <ac:chgData name="悠 野藤" userId="cf798a8cf66c01c4" providerId="LiveId" clId="{5395CDE2-A9AB-423C-B1E6-EAEABB8F2077}" dt="2026-09-09T04:24:14.495" v="1383" actId="478"/>
          <ac:picMkLst>
            <pc:docMk/>
            <pc:sldMk cId="701832460" sldId="256"/>
            <ac:picMk id="54" creationId="{15DF5FCD-6830-9454-A53F-D40D034E6020}"/>
          </ac:picMkLst>
        </pc:picChg>
        <pc:picChg chg="add mod modCrop">
          <ac:chgData name="悠 野藤" userId="cf798a8cf66c01c4" providerId="LiveId" clId="{5395CDE2-A9AB-423C-B1E6-EAEABB8F2077}" dt="2026-09-09T04:26:05.278" v="1425" actId="1035"/>
          <ac:picMkLst>
            <pc:docMk/>
            <pc:sldMk cId="701832460" sldId="256"/>
            <ac:picMk id="56" creationId="{578BAE45-D017-9CE7-EFAB-7802F5DEAFDC}"/>
          </ac:picMkLst>
        </pc:picChg>
        <pc:picChg chg="add mod ord modCrop">
          <ac:chgData name="悠 野藤" userId="cf798a8cf66c01c4" providerId="LiveId" clId="{5395CDE2-A9AB-423C-B1E6-EAEABB8F2077}" dt="2026-09-09T04:32:57.117" v="1831" actId="166"/>
          <ac:picMkLst>
            <pc:docMk/>
            <pc:sldMk cId="701832460" sldId="256"/>
            <ac:picMk id="64" creationId="{2EA841D6-AE8C-9D92-5ADA-AC0892AA1F66}"/>
          </ac:picMkLst>
        </pc:picChg>
        <pc:picChg chg="add mod modCrop">
          <ac:chgData name="悠 野藤" userId="cf798a8cf66c01c4" providerId="LiveId" clId="{5395CDE2-A9AB-423C-B1E6-EAEABB8F2077}" dt="2026-09-09T04:37:17.830" v="1965" actId="1035"/>
          <ac:picMkLst>
            <pc:docMk/>
            <pc:sldMk cId="701832460" sldId="256"/>
            <ac:picMk id="76" creationId="{4D0E0778-D83F-2A3D-369D-DDAF43FB8820}"/>
          </ac:picMkLst>
        </pc:picChg>
        <pc:picChg chg="add del mod">
          <ac:chgData name="悠 野藤" userId="cf798a8cf66c01c4" providerId="LiveId" clId="{5395CDE2-A9AB-423C-B1E6-EAEABB8F2077}" dt="2026-09-09T04:42:43.465" v="2169" actId="478"/>
          <ac:picMkLst>
            <pc:docMk/>
            <pc:sldMk cId="701832460" sldId="256"/>
            <ac:picMk id="78" creationId="{8CB00AA2-FBDB-E8FE-6000-870F954DE64B}"/>
          </ac:picMkLst>
        </pc:picChg>
        <pc:picChg chg="add mod modCrop">
          <ac:chgData name="悠 野藤" userId="cf798a8cf66c01c4" providerId="LiveId" clId="{5395CDE2-A9AB-423C-B1E6-EAEABB8F2077}" dt="2026-09-09T04:44:18.073" v="2181" actId="108"/>
          <ac:picMkLst>
            <pc:docMk/>
            <pc:sldMk cId="701832460" sldId="256"/>
            <ac:picMk id="80" creationId="{44346691-B055-782F-828C-C9B8D1C9E6C8}"/>
          </ac:picMkLst>
        </pc:picChg>
        <pc:picChg chg="add mod modCrop">
          <ac:chgData name="悠 野藤" userId="cf798a8cf66c01c4" providerId="LiveId" clId="{5395CDE2-A9AB-423C-B1E6-EAEABB8F2077}" dt="2026-09-09T05:00:02.164" v="2755" actId="14100"/>
          <ac:picMkLst>
            <pc:docMk/>
            <pc:sldMk cId="701832460" sldId="256"/>
            <ac:picMk id="82" creationId="{5087E8CA-88BA-1859-D504-21304B597CF4}"/>
          </ac:picMkLst>
        </pc:picChg>
        <pc:picChg chg="add del mod">
          <ac:chgData name="悠 野藤" userId="cf798a8cf66c01c4" providerId="LiveId" clId="{5395CDE2-A9AB-423C-B1E6-EAEABB8F2077}" dt="2026-09-09T04:50:28.449" v="2209" actId="478"/>
          <ac:picMkLst>
            <pc:docMk/>
            <pc:sldMk cId="701832460" sldId="256"/>
            <ac:picMk id="84" creationId="{97DC1A3E-DA52-418A-3D19-A9239BCA6C04}"/>
          </ac:picMkLst>
        </pc:picChg>
        <pc:picChg chg="add del mod modCrop">
          <ac:chgData name="悠 野藤" userId="cf798a8cf66c01c4" providerId="LiveId" clId="{5395CDE2-A9AB-423C-B1E6-EAEABB8F2077}" dt="2026-09-09T04:48:12.572" v="2199" actId="478"/>
          <ac:picMkLst>
            <pc:docMk/>
            <pc:sldMk cId="701832460" sldId="256"/>
            <ac:picMk id="86" creationId="{488F7FD7-EB0D-596A-03C8-B15BB454228A}"/>
          </ac:picMkLst>
        </pc:picChg>
        <pc:picChg chg="add del mod">
          <ac:chgData name="悠 野藤" userId="cf798a8cf66c01c4" providerId="LiveId" clId="{5395CDE2-A9AB-423C-B1E6-EAEABB8F2077}" dt="2026-09-09T04:49:50.326" v="2203" actId="478"/>
          <ac:picMkLst>
            <pc:docMk/>
            <pc:sldMk cId="701832460" sldId="256"/>
            <ac:picMk id="88" creationId="{9F0ACE86-926E-78DE-8579-E8F7D9A2A3E9}"/>
          </ac:picMkLst>
        </pc:picChg>
        <pc:picChg chg="add mod">
          <ac:chgData name="悠 野藤" userId="cf798a8cf66c01c4" providerId="LiveId" clId="{5395CDE2-A9AB-423C-B1E6-EAEABB8F2077}" dt="2026-09-09T04:52:36.958" v="2220" actId="1037"/>
          <ac:picMkLst>
            <pc:docMk/>
            <pc:sldMk cId="701832460" sldId="256"/>
            <ac:picMk id="90" creationId="{F1297075-DD87-D24D-335B-DAB30B878561}"/>
          </ac:picMkLst>
        </pc:picChg>
        <pc:picChg chg="add mod modCrop">
          <ac:chgData name="悠 野藤" userId="cf798a8cf66c01c4" providerId="LiveId" clId="{5395CDE2-A9AB-423C-B1E6-EAEABB8F2077}" dt="2026-09-09T04:52:35.646" v="2219" actId="1076"/>
          <ac:picMkLst>
            <pc:docMk/>
            <pc:sldMk cId="701832460" sldId="256"/>
            <ac:picMk id="92" creationId="{51BAAF8D-A79D-18FF-9603-278B1D5E3532}"/>
          </ac:picMkLst>
        </pc:picChg>
        <pc:picChg chg="add mod">
          <ac:chgData name="悠 野藤" userId="cf798a8cf66c01c4" providerId="LiveId" clId="{5395CDE2-A9AB-423C-B1E6-EAEABB8F2077}" dt="2026-09-09T05:00:44.724" v="2762" actId="1038"/>
          <ac:picMkLst>
            <pc:docMk/>
            <pc:sldMk cId="701832460" sldId="256"/>
            <ac:picMk id="101" creationId="{CCA23D27-793C-2230-59A2-41F6B4B1BF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00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27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32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75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9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95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29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377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457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25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00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19A08-1D33-48C9-9995-E3102278A1BC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6BAEE-4922-4731-ACF5-CE1140D8A2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38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D3CDB8F-0D41-CECE-2B46-57597D26F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96"/>
            <a:ext cx="6858000" cy="969220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D514C3-2086-0B5C-954D-471C0AEB8D4A}"/>
              </a:ext>
            </a:extLst>
          </p:cNvPr>
          <p:cNvSpPr txBox="1"/>
          <p:nvPr/>
        </p:nvSpPr>
        <p:spPr>
          <a:xfrm>
            <a:off x="264802" y="3460843"/>
            <a:ext cx="1338829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上を向く→下→右→左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630030F-63F4-D98D-BB43-77823B994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84" t="2971" r="20785"/>
          <a:stretch>
            <a:fillRect/>
          </a:stretch>
        </p:blipFill>
        <p:spPr>
          <a:xfrm>
            <a:off x="254000" y="2673709"/>
            <a:ext cx="1435237" cy="669600"/>
          </a:xfrm>
          <a:prstGeom prst="round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6265C38-8C59-F11D-9411-625179C51F8F}"/>
              </a:ext>
            </a:extLst>
          </p:cNvPr>
          <p:cNvSpPr/>
          <p:nvPr/>
        </p:nvSpPr>
        <p:spPr>
          <a:xfrm>
            <a:off x="1968500" y="3400031"/>
            <a:ext cx="1313180" cy="415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4F6EF7-62F0-C856-85B7-36DCD4AC4202}"/>
              </a:ext>
            </a:extLst>
          </p:cNvPr>
          <p:cNvSpPr txBox="1"/>
          <p:nvPr/>
        </p:nvSpPr>
        <p:spPr>
          <a:xfrm>
            <a:off x="1833631" y="3330781"/>
            <a:ext cx="7684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後ろで</a:t>
            </a:r>
            <a:endParaRPr kumimoji="1" lang="en-US" altLang="ja-JP" sz="9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手を組み</a:t>
            </a:r>
            <a:endParaRPr kumimoji="1" lang="en-US" altLang="ja-JP" sz="9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胸をはる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39CD007-D03A-CB73-8992-09C43F8DF3A6}"/>
              </a:ext>
            </a:extLst>
          </p:cNvPr>
          <p:cNvSpPr txBox="1"/>
          <p:nvPr/>
        </p:nvSpPr>
        <p:spPr>
          <a:xfrm>
            <a:off x="2586187" y="3418894"/>
            <a:ext cx="872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前で手を組み</a:t>
            </a:r>
            <a:endParaRPr lang="en-US" altLang="ja-JP" dirty="0"/>
          </a:p>
          <a:p>
            <a:r>
              <a:rPr lang="ja-JP" altLang="en-US" dirty="0"/>
              <a:t>背中を丸める</a:t>
            </a:r>
            <a:endParaRPr lang="en-US" altLang="ja-JP" dirty="0"/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F9119B85-5BDD-2E90-ECC0-76D9A2134A67}"/>
              </a:ext>
            </a:extLst>
          </p:cNvPr>
          <p:cNvSpPr/>
          <p:nvPr/>
        </p:nvSpPr>
        <p:spPr>
          <a:xfrm rot="5400000">
            <a:off x="2414737" y="3553461"/>
            <a:ext cx="349250" cy="133350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BBEF30-176E-0F6B-051E-C105473997F7}"/>
              </a:ext>
            </a:extLst>
          </p:cNvPr>
          <p:cNvSpPr/>
          <p:nvPr/>
        </p:nvSpPr>
        <p:spPr>
          <a:xfrm>
            <a:off x="1987022" y="2688416"/>
            <a:ext cx="1276135" cy="655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4E3B393-7685-9D7F-AE72-179DB33987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05" t="2517" r="9566" b="6"/>
          <a:stretch>
            <a:fillRect/>
          </a:stretch>
        </p:blipFill>
        <p:spPr>
          <a:xfrm>
            <a:off x="1943100" y="2673709"/>
            <a:ext cx="602954" cy="669959"/>
          </a:xfrm>
          <a:prstGeom prst="round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E89B66A-B649-A3D4-9219-09A43D2A31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844" r="18890"/>
          <a:stretch>
            <a:fillRect/>
          </a:stretch>
        </p:blipFill>
        <p:spPr>
          <a:xfrm>
            <a:off x="2670312" y="2673708"/>
            <a:ext cx="649467" cy="669600"/>
          </a:xfrm>
          <a:prstGeom prst="roundRect">
            <a:avLst>
              <a:gd name="adj" fmla="val 10772"/>
            </a:avLst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6DA1B4F7-EEC0-F696-6124-87787F8956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137" b="7941"/>
          <a:stretch>
            <a:fillRect/>
          </a:stretch>
        </p:blipFill>
        <p:spPr>
          <a:xfrm>
            <a:off x="3573523" y="2690806"/>
            <a:ext cx="1408051" cy="651887"/>
          </a:xfrm>
          <a:prstGeom prst="roundRect">
            <a:avLst>
              <a:gd name="adj" fmla="val 9361"/>
            </a:avLst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D8FB435-A121-DD62-DDE9-0F9FDE7E8920}"/>
              </a:ext>
            </a:extLst>
          </p:cNvPr>
          <p:cNvSpPr txBox="1"/>
          <p:nvPr/>
        </p:nvSpPr>
        <p:spPr>
          <a:xfrm>
            <a:off x="3751741" y="3423114"/>
            <a:ext cx="1111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右回し→左回しを</a:t>
            </a:r>
            <a:endParaRPr lang="en-US" altLang="ja-JP" dirty="0"/>
          </a:p>
          <a:p>
            <a:r>
              <a:rPr lang="ja-JP" altLang="en-US" dirty="0"/>
              <a:t>２回くり返す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6FAE51C8-10D0-5532-A9D0-E713A9B894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629"/>
          <a:stretch>
            <a:fillRect/>
          </a:stretch>
        </p:blipFill>
        <p:spPr>
          <a:xfrm>
            <a:off x="5230786" y="2692145"/>
            <a:ext cx="1407600" cy="656706"/>
          </a:xfrm>
          <a:prstGeom prst="roundRect">
            <a:avLst>
              <a:gd name="adj" fmla="val 8650"/>
            </a:avLst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251EF93-4594-1648-AA24-03DD12BC6460}"/>
              </a:ext>
            </a:extLst>
          </p:cNvPr>
          <p:cNvSpPr txBox="1"/>
          <p:nvPr/>
        </p:nvSpPr>
        <p:spPr>
          <a:xfrm>
            <a:off x="5155971" y="3400031"/>
            <a:ext cx="15829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手を横から下に振り下ろす</a:t>
            </a:r>
            <a:endParaRPr lang="en-US" altLang="ja-JP" dirty="0"/>
          </a:p>
          <a:p>
            <a:r>
              <a:rPr lang="ja-JP" altLang="en-US" dirty="0"/>
              <a:t>右→左を２回くり返す</a:t>
            </a:r>
            <a:endParaRPr lang="en-US" altLang="ja-JP" dirty="0"/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E7EF5303-1A6D-17C7-1A31-FE55DF7084B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964" r="7964"/>
          <a:stretch>
            <a:fillRect/>
          </a:stretch>
        </p:blipFill>
        <p:spPr>
          <a:xfrm>
            <a:off x="244474" y="4836776"/>
            <a:ext cx="1435237" cy="669600"/>
          </a:xfrm>
          <a:prstGeom prst="roundRect">
            <a:avLst>
              <a:gd name="adj" fmla="val 12399"/>
            </a:avLst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343CD79-E415-3E6E-E95F-6E2E923F7353}"/>
              </a:ext>
            </a:extLst>
          </p:cNvPr>
          <p:cNvSpPr txBox="1"/>
          <p:nvPr/>
        </p:nvSpPr>
        <p:spPr>
          <a:xfrm>
            <a:off x="217869" y="5531568"/>
            <a:ext cx="1515681" cy="37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CF1B163-AC02-5EF6-1372-D0FF7EF1F2CE}"/>
              </a:ext>
            </a:extLst>
          </p:cNvPr>
          <p:cNvSpPr txBox="1"/>
          <p:nvPr/>
        </p:nvSpPr>
        <p:spPr>
          <a:xfrm>
            <a:off x="116092" y="5536179"/>
            <a:ext cx="16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腕ふり→屈伸しながら腕ふり</a:t>
            </a:r>
            <a:endParaRPr lang="en-US" altLang="ja-JP" dirty="0"/>
          </a:p>
          <a:p>
            <a:r>
              <a:rPr lang="ja-JP" altLang="en-US" dirty="0"/>
              <a:t>を２回くり返す</a:t>
            </a:r>
            <a:endParaRPr lang="en-US" altLang="ja-JP" dirty="0"/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6104167E-7E78-0618-F724-83C1AFBA3BB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187" r="6541" b="2134"/>
          <a:stretch>
            <a:fillRect/>
          </a:stretch>
        </p:blipFill>
        <p:spPr>
          <a:xfrm>
            <a:off x="1940101" y="4836776"/>
            <a:ext cx="1406912" cy="669600"/>
          </a:xfrm>
          <a:prstGeom prst="roundRect">
            <a:avLst>
              <a:gd name="adj" fmla="val 10265"/>
            </a:avLst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634680E2-9075-0372-E440-8BB1F0697E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2024" y="4836776"/>
            <a:ext cx="1373407" cy="669600"/>
          </a:xfrm>
          <a:prstGeom prst="roundRect">
            <a:avLst>
              <a:gd name="adj" fmla="val 7420"/>
            </a:avLst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578BAE45-D017-9CE7-EFAB-7802F5DEAFD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548"/>
          <a:stretch>
            <a:fillRect/>
          </a:stretch>
        </p:blipFill>
        <p:spPr>
          <a:xfrm>
            <a:off x="5229494" y="4836776"/>
            <a:ext cx="1408387" cy="669600"/>
          </a:xfrm>
          <a:prstGeom prst="roundRect">
            <a:avLst>
              <a:gd name="adj" fmla="val 13110"/>
            </a:avLst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D623AE2-0711-6755-99E6-CCBCEE4F4BC7}"/>
              </a:ext>
            </a:extLst>
          </p:cNvPr>
          <p:cNvSpPr txBox="1"/>
          <p:nvPr/>
        </p:nvSpPr>
        <p:spPr>
          <a:xfrm>
            <a:off x="1842855" y="5536179"/>
            <a:ext cx="15778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足を横に出して体をひねる</a:t>
            </a:r>
            <a:endParaRPr lang="en-US" altLang="ja-JP" dirty="0"/>
          </a:p>
          <a:p>
            <a:r>
              <a:rPr lang="ja-JP" altLang="en-US" dirty="0"/>
              <a:t>右→左を２回くり返す</a:t>
            </a:r>
            <a:endParaRPr lang="en-US" altLang="ja-JP" dirty="0"/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7069B62-55DA-359B-D2CE-9D63DB29D5A2}"/>
              </a:ext>
            </a:extLst>
          </p:cNvPr>
          <p:cNvSpPr txBox="1"/>
          <p:nvPr/>
        </p:nvSpPr>
        <p:spPr>
          <a:xfrm>
            <a:off x="3483790" y="5536179"/>
            <a:ext cx="15804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　手の平を上に向け反らす右→左</a:t>
            </a:r>
            <a:endParaRPr lang="en-US" altLang="ja-JP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D25216B-C675-0EE4-D5CA-5ECD60CE0671}"/>
              </a:ext>
            </a:extLst>
          </p:cNvPr>
          <p:cNvSpPr txBox="1"/>
          <p:nvPr/>
        </p:nvSpPr>
        <p:spPr>
          <a:xfrm>
            <a:off x="5124453" y="5536179"/>
            <a:ext cx="16144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足を横に出し、お尻をひく</a:t>
            </a:r>
            <a:endParaRPr lang="en-US" altLang="ja-JP" dirty="0"/>
          </a:p>
          <a:p>
            <a:r>
              <a:rPr lang="ja-JP" altLang="en-US" dirty="0"/>
              <a:t>右→左を２回くり返す</a:t>
            </a:r>
            <a:endParaRPr lang="en-US" altLang="ja-JP" dirty="0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D483AEE4-E624-D9B9-F8E9-F2357027BFD3}"/>
              </a:ext>
            </a:extLst>
          </p:cNvPr>
          <p:cNvSpPr/>
          <p:nvPr/>
        </p:nvSpPr>
        <p:spPr>
          <a:xfrm>
            <a:off x="333550" y="6967851"/>
            <a:ext cx="1276135" cy="655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2EA841D6-AE8C-9D92-5ADA-AC0892AA1F6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314" r="7430"/>
          <a:stretch>
            <a:fillRect/>
          </a:stretch>
        </p:blipFill>
        <p:spPr>
          <a:xfrm>
            <a:off x="217869" y="6974873"/>
            <a:ext cx="647700" cy="669600"/>
          </a:xfrm>
          <a:prstGeom prst="roundRect">
            <a:avLst>
              <a:gd name="adj" fmla="val 12399"/>
            </a:avLst>
          </a:prstGeom>
        </p:spPr>
      </p:pic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7386E70B-0F91-D5C3-1D71-28C17EC322FE}"/>
              </a:ext>
            </a:extLst>
          </p:cNvPr>
          <p:cNvSpPr/>
          <p:nvPr/>
        </p:nvSpPr>
        <p:spPr>
          <a:xfrm>
            <a:off x="173607" y="7694635"/>
            <a:ext cx="1559943" cy="507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A942590-42C0-DF5A-3B79-85BA568D1F81}"/>
              </a:ext>
            </a:extLst>
          </p:cNvPr>
          <p:cNvSpPr txBox="1"/>
          <p:nvPr/>
        </p:nvSpPr>
        <p:spPr>
          <a:xfrm>
            <a:off x="113013" y="7694635"/>
            <a:ext cx="7684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手を前に</a:t>
            </a:r>
            <a:endParaRPr kumimoji="1" lang="en-US" altLang="ja-JP" sz="9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伸ばし</a:t>
            </a:r>
            <a:endParaRPr kumimoji="1" lang="en-US" altLang="ja-JP" sz="9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9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肘を引く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34971A8-EB4E-C156-2D63-7532E3E5DB87}"/>
              </a:ext>
            </a:extLst>
          </p:cNvPr>
          <p:cNvSpPr txBox="1"/>
          <p:nvPr/>
        </p:nvSpPr>
        <p:spPr>
          <a:xfrm>
            <a:off x="913199" y="7706548"/>
            <a:ext cx="8726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肘を曲げて</a:t>
            </a:r>
            <a:endParaRPr lang="en-US" altLang="ja-JP" dirty="0"/>
          </a:p>
          <a:p>
            <a:r>
              <a:rPr lang="ja-JP" altLang="en-US" dirty="0"/>
              <a:t>両手を外回し→内回し</a:t>
            </a:r>
            <a:endParaRPr lang="en-US" altLang="ja-JP" dirty="0"/>
          </a:p>
        </p:txBody>
      </p:sp>
      <p:sp>
        <p:nvSpPr>
          <p:cNvPr id="72" name="二等辺三角形 71">
            <a:extLst>
              <a:ext uri="{FF2B5EF4-FFF2-40B4-BE49-F238E27FC236}">
                <a16:creationId xmlns:a16="http://schemas.microsoft.com/office/drawing/2014/main" id="{36C401AA-F219-BA2F-4558-7558DD29B963}"/>
              </a:ext>
            </a:extLst>
          </p:cNvPr>
          <p:cNvSpPr/>
          <p:nvPr/>
        </p:nvSpPr>
        <p:spPr>
          <a:xfrm rot="5400000">
            <a:off x="719519" y="7917315"/>
            <a:ext cx="349250" cy="133350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4D0E0778-D83F-2A3D-369D-DDAF43FB882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980" r="8135"/>
          <a:stretch>
            <a:fillRect/>
          </a:stretch>
        </p:blipFill>
        <p:spPr>
          <a:xfrm>
            <a:off x="892946" y="6977377"/>
            <a:ext cx="796291" cy="669600"/>
          </a:xfrm>
          <a:prstGeom prst="roundRect">
            <a:avLst>
              <a:gd name="adj" fmla="val 9554"/>
            </a:avLst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44346691-B055-782F-828C-C9B8D1C9E6C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2372"/>
          <a:stretch>
            <a:fillRect/>
          </a:stretch>
        </p:blipFill>
        <p:spPr>
          <a:xfrm>
            <a:off x="3571130" y="6974873"/>
            <a:ext cx="1416294" cy="669600"/>
          </a:xfrm>
          <a:prstGeom prst="roundRect">
            <a:avLst>
              <a:gd name="adj" fmla="val 9554"/>
            </a:avLst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5087E8CA-88BA-1859-D504-21304B597CF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60724" b="77625"/>
          <a:stretch>
            <a:fillRect/>
          </a:stretch>
        </p:blipFill>
        <p:spPr>
          <a:xfrm>
            <a:off x="3571130" y="6974873"/>
            <a:ext cx="594641" cy="156363"/>
          </a:xfrm>
          <a:prstGeom prst="roundRect">
            <a:avLst>
              <a:gd name="adj" fmla="val 37981"/>
            </a:avLst>
          </a:prstGeom>
        </p:spPr>
      </p:pic>
      <p:pic>
        <p:nvPicPr>
          <p:cNvPr id="90" name="図 89">
            <a:extLst>
              <a:ext uri="{FF2B5EF4-FFF2-40B4-BE49-F238E27FC236}">
                <a16:creationId xmlns:a16="http://schemas.microsoft.com/office/drawing/2014/main" id="{F1297075-DD87-D24D-335B-DAB30B8785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49947" y="6960583"/>
            <a:ext cx="714015" cy="669600"/>
          </a:xfrm>
          <a:prstGeom prst="roundRect">
            <a:avLst>
              <a:gd name="adj" fmla="val 12399"/>
            </a:avLst>
          </a:prstGeom>
        </p:spPr>
      </p:pic>
      <p:pic>
        <p:nvPicPr>
          <p:cNvPr id="92" name="図 91">
            <a:extLst>
              <a:ext uri="{FF2B5EF4-FFF2-40B4-BE49-F238E27FC236}">
                <a16:creationId xmlns:a16="http://schemas.microsoft.com/office/drawing/2014/main" id="{51BAAF8D-A79D-18FF-9603-278B1D5E353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7732" r="9326"/>
          <a:stretch>
            <a:fillRect/>
          </a:stretch>
        </p:blipFill>
        <p:spPr>
          <a:xfrm>
            <a:off x="2654276" y="6960583"/>
            <a:ext cx="681538" cy="669600"/>
          </a:xfrm>
          <a:prstGeom prst="roundRect">
            <a:avLst>
              <a:gd name="adj" fmla="val 12399"/>
            </a:avLst>
          </a:prstGeom>
        </p:spPr>
      </p:pic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F3B9A895-1704-486B-3718-CA54FEAEAB80}"/>
              </a:ext>
            </a:extLst>
          </p:cNvPr>
          <p:cNvSpPr/>
          <p:nvPr/>
        </p:nvSpPr>
        <p:spPr>
          <a:xfrm>
            <a:off x="1892300" y="7680097"/>
            <a:ext cx="1454713" cy="507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F6A5DD2-9085-5CCE-8BC1-C579EF7CF394}"/>
              </a:ext>
            </a:extLst>
          </p:cNvPr>
          <p:cNvSpPr txBox="1"/>
          <p:nvPr/>
        </p:nvSpPr>
        <p:spPr>
          <a:xfrm>
            <a:off x="1775976" y="7650784"/>
            <a:ext cx="17115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足を前後左右に一歩踏み出す</a:t>
            </a:r>
            <a:endParaRPr lang="en-US" altLang="ja-JP" dirty="0"/>
          </a:p>
          <a:p>
            <a:r>
              <a:rPr lang="ja-JP" altLang="en-US" dirty="0"/>
              <a:t>右足前→左足前→右足横→</a:t>
            </a:r>
            <a:endParaRPr lang="en-US" altLang="ja-JP" dirty="0"/>
          </a:p>
          <a:p>
            <a:r>
              <a:rPr lang="ja-JP" altLang="en-US" dirty="0"/>
              <a:t>左足横を２回くり返す</a:t>
            </a:r>
            <a:endParaRPr lang="en-US" altLang="ja-JP" dirty="0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049C9EEC-C2DD-23AB-AF95-D60F5C37ADD5}"/>
              </a:ext>
            </a:extLst>
          </p:cNvPr>
          <p:cNvSpPr/>
          <p:nvPr/>
        </p:nvSpPr>
        <p:spPr>
          <a:xfrm>
            <a:off x="3580796" y="7661919"/>
            <a:ext cx="1454713" cy="599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6B979D70-7111-00FA-CB66-6DD78723D9F7}"/>
              </a:ext>
            </a:extLst>
          </p:cNvPr>
          <p:cNvSpPr txBox="1"/>
          <p:nvPr/>
        </p:nvSpPr>
        <p:spPr>
          <a:xfrm>
            <a:off x="3483790" y="7692059"/>
            <a:ext cx="16106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両手を真上に伸ばす→</a:t>
            </a:r>
            <a:endParaRPr lang="en-US" altLang="ja-JP" dirty="0"/>
          </a:p>
          <a:p>
            <a:r>
              <a:rPr lang="ja-JP" altLang="en-US" dirty="0"/>
              <a:t>右斜め上→左斜め上→真上を２回くり返す</a:t>
            </a:r>
            <a:endParaRPr lang="en-US" altLang="ja-JP" dirty="0"/>
          </a:p>
        </p:txBody>
      </p:sp>
      <p:pic>
        <p:nvPicPr>
          <p:cNvPr id="101" name="図 100">
            <a:extLst>
              <a:ext uri="{FF2B5EF4-FFF2-40B4-BE49-F238E27FC236}">
                <a16:creationId xmlns:a16="http://schemas.microsoft.com/office/drawing/2014/main" id="{CCA23D27-793C-2230-59A2-41F6B4B1BF4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36903" y="6979819"/>
            <a:ext cx="1414190" cy="669600"/>
          </a:xfrm>
          <a:prstGeom prst="roundRect">
            <a:avLst>
              <a:gd name="adj" fmla="val 9554"/>
            </a:avLst>
          </a:prstGeom>
        </p:spPr>
      </p:pic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6A8575B5-E4A9-E27D-A883-625726E07FB3}"/>
              </a:ext>
            </a:extLst>
          </p:cNvPr>
          <p:cNvSpPr txBox="1"/>
          <p:nvPr/>
        </p:nvSpPr>
        <p:spPr>
          <a:xfrm>
            <a:off x="5124453" y="7706548"/>
            <a:ext cx="16106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78D8B5F-36F1-2601-D12F-3991E3B0C2BE}"/>
              </a:ext>
            </a:extLst>
          </p:cNvPr>
          <p:cNvSpPr txBox="1"/>
          <p:nvPr/>
        </p:nvSpPr>
        <p:spPr>
          <a:xfrm>
            <a:off x="5094480" y="7774809"/>
            <a:ext cx="1610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900" b="1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r>
              <a:rPr lang="ja-JP" altLang="en-US" dirty="0"/>
              <a:t>手を上から下におろし</a:t>
            </a:r>
            <a:endParaRPr lang="en-US" altLang="ja-JP" dirty="0"/>
          </a:p>
          <a:p>
            <a:r>
              <a:rPr lang="ja-JP" altLang="en-US" dirty="0"/>
              <a:t>ながら深呼吸</a:t>
            </a:r>
            <a:endParaRPr lang="en-US" altLang="ja-JP" dirty="0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E8CF8C4-4B15-6527-8A8E-BCB3D0A3B289}"/>
              </a:ext>
            </a:extLst>
          </p:cNvPr>
          <p:cNvSpPr/>
          <p:nvPr/>
        </p:nvSpPr>
        <p:spPr>
          <a:xfrm>
            <a:off x="1459389" y="8874344"/>
            <a:ext cx="3543485" cy="4474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1400" b="1" dirty="0">
                <a:solidFill>
                  <a:sysClr val="windowText" lastClr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シルバー人材センター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A8F19FD7-9B5D-BA1F-1E33-5E268FAA01D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311" y="8986586"/>
            <a:ext cx="424119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32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104</TotalTime>
  <Words>161</Words>
  <Application>Microsoft Office PowerPoint</Application>
  <PresentationFormat>A4 210 x 297 mm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BIZ UDゴシック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悠 野藤</dc:creator>
  <cp:lastModifiedBy>悠 野藤</cp:lastModifiedBy>
  <cp:revision>2</cp:revision>
  <dcterms:created xsi:type="dcterms:W3CDTF">2026-09-09T03:40:01Z</dcterms:created>
  <dcterms:modified xsi:type="dcterms:W3CDTF">2026-10-14T04:55:16Z</dcterms:modified>
</cp:coreProperties>
</file>